
<file path=[Content_Types].xml><?xml version="1.0" encoding="utf-8"?>
<Types xmlns="http://schemas.openxmlformats.org/package/2006/content-types"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0C963-AEA2-6846-836E-DDB9F6F3CD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2C328B-987B-A34D-9CE8-A694BC636A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FDB8D1-5303-9E4D-8069-C553E212D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B9EB-1725-884E-B849-B806DAB8AF64}" type="datetimeFigureOut">
              <a:rPr lang="en-US" smtClean="0"/>
              <a:t>5/22/19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0A97E5-6A9B-8549-BD4B-EBC3105CC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124EB9-ED97-4F4D-BBA3-429859F95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538DA-061F-0240-BDC7-FF395021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90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314A0-3F4E-9E4E-8E5F-557D9A3BF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039486-CBBB-0A4C-8B76-3D2C4A2B72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DF7F6-69E3-394B-BD1C-84CFA8266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B9EB-1725-884E-B849-B806DAB8AF64}" type="datetimeFigureOut">
              <a:rPr lang="en-US" smtClean="0"/>
              <a:t>5/22/19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DE3DCC-5F8D-F24C-AFD2-96FFA8864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482F08-0175-844B-BAA2-1BFE18394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538DA-061F-0240-BDC7-FF395021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009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B09D06-AB56-6B40-A767-BC933D39F8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BC4805-1E02-C443-9C63-9C8533807D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DCD120-EAF9-CA49-B86F-7F11602B2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B9EB-1725-884E-B849-B806DAB8AF64}" type="datetimeFigureOut">
              <a:rPr lang="en-US" smtClean="0"/>
              <a:t>5/22/19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563DD-5023-AC40-942B-5A4070324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594E4-BBEB-A340-A046-AD887CEC1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538DA-061F-0240-BDC7-FF395021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948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7B636-F918-A84B-B684-1A87F09C3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DB7CF5-6791-8645-90EC-14CA0EE31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A7586-BC5D-AC4A-9DF2-F435A1DF7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B9EB-1725-884E-B849-B806DAB8AF64}" type="datetimeFigureOut">
              <a:rPr lang="en-US" smtClean="0"/>
              <a:t>5/22/19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067831-2910-3D4F-A3C5-9CC58C450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E2E860-7E62-2A49-949E-DB76B72AB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538DA-061F-0240-BDC7-FF395021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831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8304E-FAF2-5B4B-89D2-EB904BDC8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9FE9AD-8464-4B4D-B2BD-95529618AA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C122D0-C547-424E-B2BF-98B668271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B9EB-1725-884E-B849-B806DAB8AF64}" type="datetimeFigureOut">
              <a:rPr lang="en-US" smtClean="0"/>
              <a:t>5/22/19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E981C5-955D-EF4E-B9A9-B170A2022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9D7F30-FF90-B04E-81C1-F8B9C6251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538DA-061F-0240-BDC7-FF395021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51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FCFBC-704D-604E-9CD6-538828C4C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829121-550E-3941-B8B0-947EC0B44F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0721BA-055D-DE49-A100-5FF4A76F27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977ADE-42AA-F847-BA78-CA4079A39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B9EB-1725-884E-B849-B806DAB8AF64}" type="datetimeFigureOut">
              <a:rPr lang="en-US" smtClean="0"/>
              <a:t>5/22/19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F60522-F045-1A42-984F-127876FE6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F36EB-4931-1743-A6AF-748786E8A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538DA-061F-0240-BDC7-FF395021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943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055FA-85D7-0B4A-9C8F-59D8F7797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D7BC2E-1D8B-474F-A251-EEBE7F852C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4C764F-1B1D-B841-AAAD-ED359432D5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391032-0EF5-0343-BD23-CDC8393A8B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E72B53-DFB8-F944-9171-1192804DA6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C60C22-CFCB-9347-A527-B6CEC04E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B9EB-1725-884E-B849-B806DAB8AF64}" type="datetimeFigureOut">
              <a:rPr lang="en-US" smtClean="0"/>
              <a:t>5/22/19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B369DC-FE9E-A844-BEB2-731DB0008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22C107-C409-B14C-B70C-462CC6D6E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538DA-061F-0240-BDC7-FF395021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980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26FB0-F3E8-E044-99D2-66E7B6652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111801-696E-574B-93A4-F2EEAE103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B9EB-1725-884E-B849-B806DAB8AF64}" type="datetimeFigureOut">
              <a:rPr lang="en-US" smtClean="0"/>
              <a:t>5/22/19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A64A8D-E34D-6042-9C48-1DA13A45C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FA1E02-3ADC-C141-9FB5-E0F79AC3A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538DA-061F-0240-BDC7-FF395021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885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B23687-E865-BF43-9334-C9D82E040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B9EB-1725-884E-B849-B806DAB8AF64}" type="datetimeFigureOut">
              <a:rPr lang="en-US" smtClean="0"/>
              <a:t>5/22/19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9D3F37-6683-8C4A-A0A5-D6F819B10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290DFB-8F23-1547-8528-51FF3D8E3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538DA-061F-0240-BDC7-FF395021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51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72B92-5330-DB49-849D-A5F84F8F6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8119C-CA82-D14B-B35A-0189DA1B1D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734CED-AB11-AA42-9C15-F505003C83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609DF3-15FD-A743-9C59-3BEE39C7C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B9EB-1725-884E-B849-B806DAB8AF64}" type="datetimeFigureOut">
              <a:rPr lang="en-US" smtClean="0"/>
              <a:t>5/22/19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E245E7-F4C9-C748-8FAD-C6B49E099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00E0BC-5FD9-D54C-98FF-61C270114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538DA-061F-0240-BDC7-FF395021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619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D5CB6-5C26-BF4A-988D-017FB41AE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19A652-CAA9-9C44-8DC9-627FB532D5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D9EA60-3191-1E4F-BD1E-786240EAE7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DE4961-9E27-D74E-BF6C-ECFEC816C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B9EB-1725-884E-B849-B806DAB8AF64}" type="datetimeFigureOut">
              <a:rPr lang="en-US" smtClean="0"/>
              <a:t>5/22/19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3F2E86-D457-B64B-AD90-769D51EEA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80AF93-E85C-064A-957E-7C35032B1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538DA-061F-0240-BDC7-FF395021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22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2F1706-B19B-D641-9B2B-9D05F93FD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ECB0A0-C5B9-5845-B60A-9A6B13AAB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BC95B-08E7-D544-949D-B4BEB3892C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BB9EB-1725-884E-B849-B806DAB8AF64}" type="datetimeFigureOut">
              <a:rPr lang="en-US" smtClean="0"/>
              <a:t>5/22/19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2FA0B-D599-F847-85AC-75FAF1986E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624456-D176-274E-BB93-99BE98E87B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538DA-061F-0240-BDC7-FF395021F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194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id="{029DE7B6-DC7C-4BA1-B406-EDDA0C0A3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-2"/>
            <a:ext cx="7537704" cy="6858002"/>
          </a:xfrm>
          <a:prstGeom prst="rect">
            <a:avLst/>
          </a:prstGeom>
          <a:solidFill>
            <a:srgbClr val="4D2D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A9FF91-7E73-204F-8C3E-1164C9DAF2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89620" y="1306071"/>
            <a:ext cx="5478379" cy="2663407"/>
          </a:xfrm>
        </p:spPr>
        <p:txBody>
          <a:bodyPr>
            <a:normAutofit/>
          </a:bodyPr>
          <a:lstStyle/>
          <a:p>
            <a:pPr algn="l"/>
            <a:r>
              <a:rPr lang="en-US" sz="5400">
                <a:solidFill>
                  <a:srgbClr val="FFFFFF"/>
                </a:solidFill>
              </a:rPr>
              <a:t>Apache Sling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F10D8A-6197-8E4E-80AF-07E2B4956E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723" y="3083036"/>
            <a:ext cx="1648572" cy="669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969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Apache Sling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Apache Sling</dc:title>
  <dc:creator>Microsoft Office User</dc:creator>
  <cp:lastModifiedBy>Microsoft Office User</cp:lastModifiedBy>
  <cp:revision>1</cp:revision>
  <dcterms:created xsi:type="dcterms:W3CDTF">2019-05-22T15:05:45Z</dcterms:created>
  <dcterms:modified xsi:type="dcterms:W3CDTF">2019-05-22T15:06:27Z</dcterms:modified>
</cp:coreProperties>
</file>